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3" r:id="rId1"/>
  </p:sldMasterIdLst>
  <p:sldIdLst>
    <p:sldId id="256" r:id="rId2"/>
    <p:sldId id="257" r:id="rId3"/>
    <p:sldId id="268" r:id="rId4"/>
    <p:sldId id="269" r:id="rId5"/>
    <p:sldId id="27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94632"/>
  </p:normalViewPr>
  <p:slideViewPr>
    <p:cSldViewPr snapToGrid="0" snapToObjects="1">
      <p:cViewPr varScale="1">
        <p:scale>
          <a:sx n="93" d="100"/>
          <a:sy n="93" d="100"/>
        </p:scale>
        <p:origin x="21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9050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216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4554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6971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2793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0502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3443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070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5518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5180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19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6502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0343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1225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7888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9591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4A1DA0-ED1F-AE48-8F8E-5D400FB10391}" type="datetimeFigureOut">
              <a:rPr lang="en-GB" smtClean="0"/>
              <a:t>06/05/2020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3BD10D5-233E-7949-A9A3-9D91CBA6EC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41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0342D83-5DAF-4B42-877A-497422EB9FDF}"/>
              </a:ext>
            </a:extLst>
          </p:cNvPr>
          <p:cNvSpPr txBox="1"/>
          <p:nvPr/>
        </p:nvSpPr>
        <p:spPr>
          <a:xfrm>
            <a:off x="1848251" y="4051033"/>
            <a:ext cx="71128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LI4</a:t>
            </a:r>
            <a:r>
              <a:rPr lang="en-GB" sz="4000" dirty="0"/>
              <a:t> – </a:t>
            </a:r>
            <a:r>
              <a:rPr lang="pt-PT" sz="4000" dirty="0"/>
              <a:t>Objetivos</a:t>
            </a:r>
            <a:r>
              <a:rPr lang="en-GB" sz="4000" dirty="0"/>
              <a:t> </a:t>
            </a:r>
            <a:r>
              <a:rPr lang="pt-PT" sz="4000" dirty="0"/>
              <a:t>Quinzenais</a:t>
            </a:r>
            <a:r>
              <a:rPr lang="en-GB" sz="4000" dirty="0"/>
              <a:t> </a:t>
            </a:r>
          </a:p>
          <a:p>
            <a:r>
              <a:rPr lang="en-GB" sz="4000" dirty="0"/>
              <a:t>06/05</a:t>
            </a:r>
          </a:p>
        </p:txBody>
      </p:sp>
    </p:spTree>
    <p:extLst>
      <p:ext uri="{BB962C8B-B14F-4D97-AF65-F5344CB8AC3E}">
        <p14:creationId xmlns:p14="http://schemas.microsoft.com/office/powerpoint/2010/main" val="1254584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CAEB79-C772-424E-B003-AD1C37FBA36E}"/>
              </a:ext>
            </a:extLst>
          </p:cNvPr>
          <p:cNvSpPr txBox="1"/>
          <p:nvPr/>
        </p:nvSpPr>
        <p:spPr>
          <a:xfrm>
            <a:off x="1606816" y="752576"/>
            <a:ext cx="47939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Objetivos estabelecidos há 21 dias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9B727C-9391-AD48-BAD0-4D100F96FABA}"/>
              </a:ext>
            </a:extLst>
          </p:cNvPr>
          <p:cNvSpPr txBox="1"/>
          <p:nvPr/>
        </p:nvSpPr>
        <p:spPr>
          <a:xfrm>
            <a:off x="1764030" y="2000250"/>
            <a:ext cx="86639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Para o dia 22 de março fica estabelecido que serão concretizados a instituição, confirmação de pedido de visita por parte de um colaborador, e historial de pedidos de visita, sendo que o Pedro e o Eduardo trabalharão no </a:t>
            </a:r>
            <a:r>
              <a:rPr lang="pt-PT" i="1" dirty="0" err="1"/>
              <a:t>Front</a:t>
            </a:r>
            <a:r>
              <a:rPr lang="pt-PT" i="1" dirty="0"/>
              <a:t> </a:t>
            </a:r>
            <a:r>
              <a:rPr lang="pt-PT" i="1" dirty="0" err="1"/>
              <a:t>End</a:t>
            </a:r>
            <a:r>
              <a:rPr lang="pt-PT" i="1" dirty="0"/>
              <a:t> </a:t>
            </a:r>
            <a:r>
              <a:rPr lang="pt-PT" dirty="0"/>
              <a:t>e Interface, e a Rita, João e Peter trabalharão no </a:t>
            </a:r>
            <a:r>
              <a:rPr lang="pt-PT" i="1" dirty="0" err="1"/>
              <a:t>Back</a:t>
            </a:r>
            <a:r>
              <a:rPr lang="pt-PT" i="1" dirty="0"/>
              <a:t> </a:t>
            </a:r>
            <a:r>
              <a:rPr lang="pt-PT" i="1" dirty="0" err="1"/>
              <a:t>End</a:t>
            </a:r>
            <a:r>
              <a:rPr lang="pt-PT" i="1" dirty="0"/>
              <a:t> </a:t>
            </a:r>
            <a:r>
              <a:rPr lang="pt-PT" dirty="0"/>
              <a:t>das tarefas referidas anteriormente. </a:t>
            </a:r>
          </a:p>
          <a:p>
            <a:r>
              <a:rPr lang="pt-PT" dirty="0"/>
              <a:t>Adicionalmente, concordamos em começar a fazer a gestão de rotas, bem como o interface do visitado para adicionar/remover vagas. Para além disto, adicionar a hora nas escolha de uma vaga e diminuir o tamanho do </a:t>
            </a:r>
            <a:r>
              <a:rPr lang="pt-PT" i="1" dirty="0" err="1"/>
              <a:t>banner</a:t>
            </a:r>
            <a:r>
              <a:rPr lang="pt-PT" dirty="0"/>
              <a:t> no topo da página.</a:t>
            </a:r>
          </a:p>
        </p:txBody>
      </p:sp>
    </p:spTree>
    <p:extLst>
      <p:ext uri="{BB962C8B-B14F-4D97-AF65-F5344CB8AC3E}">
        <p14:creationId xmlns:p14="http://schemas.microsoft.com/office/powerpoint/2010/main" val="1314124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CAEB79-C772-424E-B003-AD1C37FBA36E}"/>
              </a:ext>
            </a:extLst>
          </p:cNvPr>
          <p:cNvSpPr txBox="1"/>
          <p:nvPr/>
        </p:nvSpPr>
        <p:spPr>
          <a:xfrm>
            <a:off x="1606816" y="752576"/>
            <a:ext cx="47939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/>
              <a:t>Objetivos alcançados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9B727C-9391-AD48-BAD0-4D100F96FABA}"/>
              </a:ext>
            </a:extLst>
          </p:cNvPr>
          <p:cNvSpPr txBox="1"/>
          <p:nvPr/>
        </p:nvSpPr>
        <p:spPr>
          <a:xfrm>
            <a:off x="1606816" y="1860550"/>
            <a:ext cx="86639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- Conseguimos criar todas as interfaces que foram pedidas, exceto a remoção de vagas. Para além disto, concretizamos as várias alterações pedidas e começamos a estabelecer as rotas. Para além disto, entramos em contacto com a empresa EZ4U, que nos deu uma conta gratuita com 100 mensagens disponíveis, como tinha sido combinado, pedindo em troca uma menção no relatório, e que enviássemos o relatório quando este estivesse completo. Testamos também a API que nos foi disponibilizada.</a:t>
            </a:r>
          </a:p>
        </p:txBody>
      </p:sp>
    </p:spTree>
    <p:extLst>
      <p:ext uri="{BB962C8B-B14F-4D97-AF65-F5344CB8AC3E}">
        <p14:creationId xmlns:p14="http://schemas.microsoft.com/office/powerpoint/2010/main" val="1419349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209AA8F-10B0-A144-A84D-EDAC4E8B2260}"/>
              </a:ext>
            </a:extLst>
          </p:cNvPr>
          <p:cNvSpPr txBox="1"/>
          <p:nvPr/>
        </p:nvSpPr>
        <p:spPr>
          <a:xfrm>
            <a:off x="7305122" y="1601086"/>
            <a:ext cx="29032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&lt;-</a:t>
            </a:r>
            <a:r>
              <a:rPr lang="pt-PT" b="1" dirty="0"/>
              <a:t> Historial de Pedidos/Aceitar ou Negar um pedido</a:t>
            </a:r>
            <a:endParaRPr lang="pt-P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D974AE-2047-4441-9B1C-17524D8EC092}"/>
              </a:ext>
            </a:extLst>
          </p:cNvPr>
          <p:cNvSpPr txBox="1"/>
          <p:nvPr/>
        </p:nvSpPr>
        <p:spPr>
          <a:xfrm>
            <a:off x="1687483" y="4799403"/>
            <a:ext cx="2903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Adicionar Vagas</a:t>
            </a:r>
            <a:r>
              <a:rPr lang="pt-PT" dirty="0"/>
              <a:t>-&gt;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145C6A-1A31-C74E-9AC5-FA440A095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1214" y="3714287"/>
            <a:ext cx="5171368" cy="29088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4CDE2FA-A79F-264E-B7A3-20E4FF61C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88" y="175696"/>
            <a:ext cx="3040451" cy="17102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48A837-6D48-B44A-A06A-0E215C7AA2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4024" y="1200170"/>
            <a:ext cx="3409950" cy="191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441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FD974AE-2047-4441-9B1C-17524D8EC092}"/>
              </a:ext>
            </a:extLst>
          </p:cNvPr>
          <p:cNvSpPr txBox="1"/>
          <p:nvPr/>
        </p:nvSpPr>
        <p:spPr>
          <a:xfrm>
            <a:off x="1579804" y="3021568"/>
            <a:ext cx="2903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Registo de Instituição </a:t>
            </a:r>
            <a:r>
              <a:rPr lang="pt-PT" dirty="0"/>
              <a:t>-&gt;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2CD108-6495-9B47-9E55-869041205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253" y="2095500"/>
            <a:ext cx="4741333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388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8AFCCC-30FD-0043-B31C-B64167F24057}"/>
              </a:ext>
            </a:extLst>
          </p:cNvPr>
          <p:cNvSpPr txBox="1"/>
          <p:nvPr/>
        </p:nvSpPr>
        <p:spPr>
          <a:xfrm>
            <a:off x="1585161" y="729715"/>
            <a:ext cx="5414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Definição</a:t>
            </a:r>
            <a:r>
              <a:rPr lang="en-GB" sz="2400" dirty="0"/>
              <a:t> de </a:t>
            </a:r>
            <a:r>
              <a:rPr lang="en-GB" sz="2400" dirty="0" err="1"/>
              <a:t>objetivos</a:t>
            </a:r>
            <a:r>
              <a:rPr lang="en-GB" sz="2400" dirty="0"/>
              <a:t> para 20/05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15B4FF-DC82-FC42-AC6F-226481AB95F1}"/>
              </a:ext>
            </a:extLst>
          </p:cNvPr>
          <p:cNvSpPr txBox="1"/>
          <p:nvPr/>
        </p:nvSpPr>
        <p:spPr>
          <a:xfrm>
            <a:off x="1289017" y="1674674"/>
            <a:ext cx="86639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Para o dia 20 de maio planeamos acabar as rotas, implementar a API da EZ4U para enviar uma mensagem a um utilizador quando este se registar, registo de departamento, criar as páginas de login que faltam e adicionar a remoção de vagas. A divisão de tarefas ser</a:t>
            </a:r>
            <a:r>
              <a:rPr lang="pt-PT" i="1" dirty="0"/>
              <a:t>á </a:t>
            </a:r>
            <a:r>
              <a:rPr lang="pt-PT" dirty="0"/>
              <a:t>igual à das semanas anteriores: o Pedro e o Eduardo trabalharão no </a:t>
            </a:r>
            <a:r>
              <a:rPr lang="pt-PT" i="1" dirty="0" err="1"/>
              <a:t>Front</a:t>
            </a:r>
            <a:r>
              <a:rPr lang="pt-PT" i="1" dirty="0"/>
              <a:t> </a:t>
            </a:r>
            <a:r>
              <a:rPr lang="pt-PT" i="1" dirty="0" err="1"/>
              <a:t>End</a:t>
            </a:r>
            <a:r>
              <a:rPr lang="pt-PT" i="1" dirty="0"/>
              <a:t> </a:t>
            </a:r>
            <a:r>
              <a:rPr lang="pt-PT" dirty="0"/>
              <a:t>e Interface, e a Rita, João e Peter trabalharão no </a:t>
            </a:r>
            <a:r>
              <a:rPr lang="pt-PT" i="1" dirty="0" err="1"/>
              <a:t>Back</a:t>
            </a:r>
            <a:r>
              <a:rPr lang="pt-PT" i="1" dirty="0"/>
              <a:t> </a:t>
            </a:r>
            <a:r>
              <a:rPr lang="pt-PT" i="1" dirty="0" err="1"/>
              <a:t>End</a:t>
            </a:r>
            <a:r>
              <a:rPr lang="pt-PT" i="1" dirty="0"/>
              <a:t> </a:t>
            </a:r>
            <a:r>
              <a:rPr lang="pt-PT" dirty="0"/>
              <a:t>das tarefas referidas anteriormente.</a:t>
            </a:r>
          </a:p>
          <a:p>
            <a:r>
              <a:rPr lang="pt-PT" dirty="0"/>
              <a:t>Para além disto, iremos alterar o diagrama de classes de acordo com as mudanças que o trabalho sofreu, bem como os Use Cases necessários. A Rita e o Eduardo ficarão encarregues disto.</a:t>
            </a:r>
          </a:p>
        </p:txBody>
      </p:sp>
    </p:spTree>
    <p:extLst>
      <p:ext uri="{BB962C8B-B14F-4D97-AF65-F5344CB8AC3E}">
        <p14:creationId xmlns:p14="http://schemas.microsoft.com/office/powerpoint/2010/main" val="104529406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{16C5C021-22AB-0640-B495-C6D7D770644A}tf10001069</Template>
  <TotalTime>486</TotalTime>
  <Words>351</Words>
  <Application>Microsoft Macintosh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Eduardo Lourenço da Conceição</dc:creator>
  <cp:lastModifiedBy>Eduardo Lourenço da Conceição</cp:lastModifiedBy>
  <cp:revision>27</cp:revision>
  <dcterms:created xsi:type="dcterms:W3CDTF">2020-03-13T14:37:44Z</dcterms:created>
  <dcterms:modified xsi:type="dcterms:W3CDTF">2020-05-05T23:54:51Z</dcterms:modified>
</cp:coreProperties>
</file>

<file path=docProps/thumbnail.jpeg>
</file>